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7" r:id="rId2"/>
    <p:sldId id="269" r:id="rId3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1292" cy="349012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r>
              <a:rPr lang="en-US" smtClean="0"/>
              <a:t>Chapter 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7251" y="0"/>
            <a:ext cx="3991292" cy="349012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163BBF31-025A-4D0F-A899-1F1D0D151B34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015"/>
            <a:ext cx="3991292" cy="349012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7251" y="6630015"/>
            <a:ext cx="3991292" cy="349012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0B253FDC-77CB-49CF-8950-CEF75204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787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5" y="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70875-809A-45BC-BFFA-F17CE725A391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0" y="3316288"/>
            <a:ext cx="7369175" cy="314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5" y="662940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0F5BE-D2D8-42FD-B016-CC349595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9499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0F5BE-D2D8-42FD-B016-CC349595774A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C5E90D4-2A4D-463A-A573-36D2DD2D1BAF}" type="datetime1">
              <a:rPr lang="en-US" smtClean="0"/>
              <a:t>12/5/2013</a:t>
            </a:fld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7150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Welcome to the Conversation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5334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Welcome to the Conversation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5334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Welcome to the Conversation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02 Intro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267433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9000">
        <p:fade/>
      </p:transition>
    </mc:Choice>
    <mc:Fallback>
      <p:transition spd="med" advClick="0" advTm="1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</Words>
  <Application>Microsoft Office PowerPoint</Application>
  <PresentationFormat>On-screen Show (4:3)</PresentationFormat>
  <Paragraphs>3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30</cp:revision>
  <cp:lastPrinted>2013-10-23T13:24:34Z</cp:lastPrinted>
  <dcterms:created xsi:type="dcterms:W3CDTF">2013-10-22T17:57:27Z</dcterms:created>
  <dcterms:modified xsi:type="dcterms:W3CDTF">2013-12-05T22:21:34Z</dcterms:modified>
</cp:coreProperties>
</file>